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2" r:id="rId5"/>
    <p:sldId id="261" r:id="rId6"/>
    <p:sldId id="263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4130B-3EFB-42EE-8C38-6DA79A4C4CA5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5971-FD76-48B4-A64F-AAC763106B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3202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4130B-3EFB-42EE-8C38-6DA79A4C4CA5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5971-FD76-48B4-A64F-AAC763106B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5523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4130B-3EFB-42EE-8C38-6DA79A4C4CA5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5971-FD76-48B4-A64F-AAC763106B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0910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4130B-3EFB-42EE-8C38-6DA79A4C4CA5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5971-FD76-48B4-A64F-AAC763106B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3767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4130B-3EFB-42EE-8C38-6DA79A4C4CA5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5971-FD76-48B4-A64F-AAC763106B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9212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4130B-3EFB-42EE-8C38-6DA79A4C4CA5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5971-FD76-48B4-A64F-AAC763106B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8521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4130B-3EFB-42EE-8C38-6DA79A4C4CA5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5971-FD76-48B4-A64F-AAC763106B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622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4130B-3EFB-42EE-8C38-6DA79A4C4CA5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5971-FD76-48B4-A64F-AAC763106B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6837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4130B-3EFB-42EE-8C38-6DA79A4C4CA5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5971-FD76-48B4-A64F-AAC763106B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2932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4130B-3EFB-42EE-8C38-6DA79A4C4CA5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5971-FD76-48B4-A64F-AAC763106B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9872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4130B-3EFB-42EE-8C38-6DA79A4C4CA5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5971-FD76-48B4-A64F-AAC763106B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6402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4130B-3EFB-42EE-8C38-6DA79A4C4CA5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55971-FD76-48B4-A64F-AAC763106B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937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dmin.tcu.edu.tw/Recruit/foreignstudent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" y="515566"/>
            <a:ext cx="12192167" cy="571986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9104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107"/>
            <a:ext cx="12192000" cy="571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17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0392"/>
            <a:ext cx="12192000" cy="533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387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107"/>
            <a:ext cx="12192000" cy="571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80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0" y="949691"/>
            <a:ext cx="12192000" cy="4958617"/>
            <a:chOff x="0" y="949691"/>
            <a:chExt cx="12192000" cy="4958617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949691"/>
              <a:ext cx="12192000" cy="4958617"/>
            </a:xfrm>
            <a:prstGeom prst="rect">
              <a:avLst/>
            </a:prstGeom>
          </p:spPr>
        </p:pic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14459" y="3161651"/>
              <a:ext cx="843557" cy="855872"/>
            </a:xfrm>
            <a:prstGeom prst="rect">
              <a:avLst/>
            </a:prstGeom>
          </p:spPr>
        </p:pic>
      </p:grpSp>
      <p:sp>
        <p:nvSpPr>
          <p:cNvPr id="3" name="文字方塊 2"/>
          <p:cNvSpPr txBox="1"/>
          <p:nvPr/>
        </p:nvSpPr>
        <p:spPr>
          <a:xfrm>
            <a:off x="7324927" y="6013822"/>
            <a:ext cx="4668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上述</a:t>
            </a:r>
            <a:r>
              <a:rPr lang="en-US" altLang="zh-TW" dirty="0"/>
              <a:t>【Apply Now】</a:t>
            </a:r>
            <a:r>
              <a:rPr lang="zh-TW" altLang="en-US" dirty="0"/>
              <a:t>做成按鈕連接到下列網址</a:t>
            </a:r>
          </a:p>
        </p:txBody>
      </p:sp>
      <p:sp>
        <p:nvSpPr>
          <p:cNvPr id="6" name="矩形 5"/>
          <p:cNvSpPr/>
          <p:nvPr/>
        </p:nvSpPr>
        <p:spPr>
          <a:xfrm>
            <a:off x="6387062" y="6304002"/>
            <a:ext cx="5935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1E90FF"/>
                </a:solidFill>
                <a:latin typeface="verdana" panose="020B0604030504040204" pitchFamily="34" charset="0"/>
                <a:hlinkClick r:id="rId4"/>
              </a:rPr>
              <a:t>https://admin.tcu.edu.tw/Recruit/foreignstudent/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57478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4459" y="3161651"/>
            <a:ext cx="843557" cy="85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65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25</Words>
  <Application>Microsoft Office PowerPoint</Application>
  <PresentationFormat>寬螢幕</PresentationFormat>
  <Paragraphs>2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verdana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8</cp:revision>
  <dcterms:created xsi:type="dcterms:W3CDTF">2026-09-05T01:45:23Z</dcterms:created>
  <dcterms:modified xsi:type="dcterms:W3CDTF">2026-09-07T00:40:09Z</dcterms:modified>
</cp:coreProperties>
</file>